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rels" ContentType="application/vnd.openxmlformats-package.relationships+xml"/>
  <Default Extension="gif" ContentType="image/gif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66"/>
  </p:handoutMasterIdLst>
  <p:sldIdLst>
    <p:sldId id="256" r:id="rId2"/>
    <p:sldId id="257" r:id="rId3"/>
    <p:sldId id="258" r:id="rId4"/>
    <p:sldId id="259" r:id="rId5"/>
    <p:sldId id="341" r:id="rId6"/>
    <p:sldId id="261" r:id="rId7"/>
    <p:sldId id="293" r:id="rId8"/>
    <p:sldId id="262" r:id="rId9"/>
    <p:sldId id="322" r:id="rId10"/>
    <p:sldId id="263" r:id="rId11"/>
    <p:sldId id="340" r:id="rId12"/>
    <p:sldId id="264" r:id="rId13"/>
    <p:sldId id="296" r:id="rId14"/>
    <p:sldId id="297" r:id="rId15"/>
    <p:sldId id="323" r:id="rId16"/>
    <p:sldId id="267" r:id="rId17"/>
    <p:sldId id="324" r:id="rId18"/>
    <p:sldId id="268" r:id="rId19"/>
    <p:sldId id="325" r:id="rId20"/>
    <p:sldId id="269" r:id="rId21"/>
    <p:sldId id="300" r:id="rId22"/>
    <p:sldId id="270" r:id="rId23"/>
    <p:sldId id="301" r:id="rId24"/>
    <p:sldId id="271" r:id="rId25"/>
    <p:sldId id="326" r:id="rId26"/>
    <p:sldId id="272" r:id="rId27"/>
    <p:sldId id="327" r:id="rId28"/>
    <p:sldId id="273" r:id="rId29"/>
    <p:sldId id="328" r:id="rId30"/>
    <p:sldId id="274" r:id="rId31"/>
    <p:sldId id="329" r:id="rId32"/>
    <p:sldId id="275" r:id="rId33"/>
    <p:sldId id="330" r:id="rId34"/>
    <p:sldId id="276" r:id="rId35"/>
    <p:sldId id="331" r:id="rId36"/>
    <p:sldId id="277" r:id="rId37"/>
    <p:sldId id="308" r:id="rId38"/>
    <p:sldId id="278" r:id="rId39"/>
    <p:sldId id="309" r:id="rId40"/>
    <p:sldId id="279" r:id="rId41"/>
    <p:sldId id="332" r:id="rId42"/>
    <p:sldId id="280" r:id="rId43"/>
    <p:sldId id="333" r:id="rId44"/>
    <p:sldId id="281" r:id="rId45"/>
    <p:sldId id="334" r:id="rId46"/>
    <p:sldId id="282" r:id="rId47"/>
    <p:sldId id="335" r:id="rId48"/>
    <p:sldId id="283" r:id="rId49"/>
    <p:sldId id="336" r:id="rId50"/>
    <p:sldId id="284" r:id="rId51"/>
    <p:sldId id="337" r:id="rId52"/>
    <p:sldId id="285" r:id="rId53"/>
    <p:sldId id="316" r:id="rId54"/>
    <p:sldId id="286" r:id="rId55"/>
    <p:sldId id="317" r:id="rId56"/>
    <p:sldId id="287" r:id="rId57"/>
    <p:sldId id="338" r:id="rId58"/>
    <p:sldId id="288" r:id="rId59"/>
    <p:sldId id="319" r:id="rId60"/>
    <p:sldId id="289" r:id="rId61"/>
    <p:sldId id="320" r:id="rId62"/>
    <p:sldId id="290" r:id="rId63"/>
    <p:sldId id="339" r:id="rId64"/>
    <p:sldId id="291" r:id="rId65"/>
  </p:sldIdLst>
  <p:sldSz cx="9144000" cy="6858000" type="screen4x3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02" autoAdjust="0"/>
    <p:restoredTop sz="94621" autoAdjust="0"/>
  </p:normalViewPr>
  <p:slideViewPr>
    <p:cSldViewPr>
      <p:cViewPr>
        <p:scale>
          <a:sx n="98" d="100"/>
          <a:sy n="98" d="100"/>
        </p:scale>
        <p:origin x="133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427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9C550EA-96BF-4991-A703-ECF64379EB24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EA7113D-BBCD-4BF9-B474-AB6043EC8B3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699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74DA029-A3F2-4F50-A488-0927DF42316D}" type="datetimeFigureOut">
              <a:rPr lang="fr-FR" smtClean="0"/>
              <a:pPr/>
              <a:t>02/03/2021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31E3F0C-D756-4AA2-9046-F7B59AC7B33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8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image" Target="../media/image9.jpeg"/><Relationship Id="rId6" Type="http://schemas.openxmlformats.org/officeDocument/2006/relationships/audio" Target="../media/audio2.wav"/><Relationship Id="rId7" Type="http://schemas.openxmlformats.org/officeDocument/2006/relationships/audio" Target="../media/audio1.wav"/><Relationship Id="rId8" Type="http://schemas.openxmlformats.org/officeDocument/2006/relationships/image" Target="../media/image2.png"/><Relationship Id="rId9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8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1.wav"/><Relationship Id="rId8" Type="http://schemas.openxmlformats.org/officeDocument/2006/relationships/image" Target="../media/image2.png"/><Relationship Id="rId9" Type="http://schemas.openxmlformats.org/officeDocument/2006/relationships/audio" Target="../media/audio2.wav"/><Relationship Id="rId10" Type="http://schemas.openxmlformats.org/officeDocument/2006/relationships/image" Target="../media/image4.png"/><Relationship Id="rId11" Type="http://schemas.openxmlformats.org/officeDocument/2006/relationships/image" Target="../media/image7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8.jpeg"/><Relationship Id="rId9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1.wav"/><Relationship Id="rId8" Type="http://schemas.openxmlformats.org/officeDocument/2006/relationships/image" Target="../media/image7.jpeg"/><Relationship Id="rId9" Type="http://schemas.openxmlformats.org/officeDocument/2006/relationships/image" Target="../media/image2.png"/><Relationship Id="rId10" Type="http://schemas.openxmlformats.org/officeDocument/2006/relationships/image" Target="../media/image4.png"/><Relationship Id="rId11" Type="http://schemas.openxmlformats.org/officeDocument/2006/relationships/audio" Target="../media/audio2.wav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7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audio" Target="../media/audio2.wav"/><Relationship Id="rId9" Type="http://schemas.openxmlformats.org/officeDocument/2006/relationships/image" Target="../media/image10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7.jpeg"/><Relationship Id="rId9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2.wav"/><Relationship Id="rId8" Type="http://schemas.openxmlformats.org/officeDocument/2006/relationships/audio" Target="../media/audio1.wav"/><Relationship Id="rId9" Type="http://schemas.openxmlformats.org/officeDocument/2006/relationships/image" Target="../media/image2.png"/><Relationship Id="rId10" Type="http://schemas.openxmlformats.org/officeDocument/2006/relationships/image" Target="../media/image4.png"/><Relationship Id="rId11" Type="http://schemas.openxmlformats.org/officeDocument/2006/relationships/image" Target="../media/image8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image" Target="../media/image2.png"/><Relationship Id="rId10" Type="http://schemas.openxmlformats.org/officeDocument/2006/relationships/image" Target="../media/image4.png"/><Relationship Id="rId11" Type="http://schemas.openxmlformats.org/officeDocument/2006/relationships/image" Target="../media/image11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8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2.png"/><Relationship Id="rId5" Type="http://schemas.openxmlformats.org/officeDocument/2006/relationships/audio" Target="../media/audio1.wav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2.wav"/><Relationship Id="rId6" Type="http://schemas.openxmlformats.org/officeDocument/2006/relationships/audio" Target="../media/audio1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12.gi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2.wav"/><Relationship Id="rId8" Type="http://schemas.openxmlformats.org/officeDocument/2006/relationships/audio" Target="../media/audio1.wav"/><Relationship Id="rId9" Type="http://schemas.openxmlformats.org/officeDocument/2006/relationships/image" Target="../media/image2.png"/><Relationship Id="rId10" Type="http://schemas.openxmlformats.org/officeDocument/2006/relationships/image" Target="../media/image4.png"/><Relationship Id="rId11" Type="http://schemas.openxmlformats.org/officeDocument/2006/relationships/image" Target="../media/image8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11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2.wav"/><Relationship Id="rId8" Type="http://schemas.openxmlformats.org/officeDocument/2006/relationships/audio" Target="../media/audio1.wav"/><Relationship Id="rId9" Type="http://schemas.openxmlformats.org/officeDocument/2006/relationships/image" Target="../media/image2.png"/><Relationship Id="rId10" Type="http://schemas.openxmlformats.org/officeDocument/2006/relationships/image" Target="../media/image8.jpeg"/><Relationship Id="rId11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2.png"/><Relationship Id="rId5" Type="http://schemas.openxmlformats.org/officeDocument/2006/relationships/audio" Target="../media/audio1.wav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8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10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11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2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11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7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jpeg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9" Type="http://schemas.openxmlformats.org/officeDocument/2006/relationships/image" Target="../media/image10.jpe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4" Type="http://schemas.openxmlformats.org/officeDocument/2006/relationships/audio" Target="../media/media10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2.wav"/><Relationship Id="rId8" Type="http://schemas.openxmlformats.org/officeDocument/2006/relationships/audio" Target="../media/audio1.wav"/><Relationship Id="rId9" Type="http://schemas.openxmlformats.org/officeDocument/2006/relationships/image" Target="../media/image8.jpeg"/><Relationship Id="rId10" Type="http://schemas.openxmlformats.org/officeDocument/2006/relationships/image" Target="../media/image2.png"/><Relationship Id="rId11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8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image" Target="../media/image2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image" Target="../media/image2.png"/><Relationship Id="rId10" Type="http://schemas.openxmlformats.org/officeDocument/2006/relationships/image" Target="../media/image6.png"/><Relationship Id="rId11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7" name="Image 6" descr="million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06" y="328607"/>
            <a:ext cx="8181997" cy="613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Qui_veut_gagner_des_millions_-_musique_du_gÃ©nÃ©rique_VERSION_LONGUE_tf1[GetMp3.Co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303" y="35320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4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571612"/>
            <a:ext cx="6357950" cy="47684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95736" y="4653136"/>
            <a:ext cx="531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1 734 x 7 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12 038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429256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13 138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357818" y="52149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12 138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500298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13 038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5" name="Image 14" descr="billet_500euro_fa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4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571612"/>
            <a:ext cx="6357950" cy="4768463"/>
          </a:xfrm>
          <a:prstGeom prst="rect">
            <a:avLst/>
          </a:prstGeom>
        </p:spPr>
      </p:pic>
      <p:sp>
        <p:nvSpPr>
          <p:cNvPr id="7" name="ZoneTexte 6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500298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12 038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429256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13 138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357818" y="52149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12 138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00298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13 038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95736" y="4653136"/>
            <a:ext cx="531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1 734 x 7 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5</a:t>
            </a:r>
            <a:endParaRPr lang="fr-FR" dirty="0"/>
          </a:p>
        </p:txBody>
      </p:sp>
      <p:pic>
        <p:nvPicPr>
          <p:cNvPr id="6" name="Image 5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85984" y="4357694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20 ml représente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57214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2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dl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5286380" y="521495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0,02 </a:t>
            </a:r>
            <a:r>
              <a:rPr lang="fr-FR" dirty="0"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hlinkClick r:id="" action="ppaction://hlinkshowjump?jump=nextslide" highlightClick="1">
              <a:snd r:embed="rId6" name="réponse exacte-vrai.wav"/>
            </a:hlinkClick>
          </p:cNvPr>
          <p:cNvSpPr txBox="1"/>
          <p:nvPr/>
        </p:nvSpPr>
        <p:spPr>
          <a:xfrm>
            <a:off x="5143504" y="564357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2 cl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9" name="ZoneTexte 18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285984" y="5157192"/>
            <a:ext cx="255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0,2 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7" name="Image 16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5</a:t>
            </a:r>
            <a:endParaRPr lang="fr-FR" dirty="0"/>
          </a:p>
        </p:txBody>
      </p:sp>
      <p:pic>
        <p:nvPicPr>
          <p:cNvPr id="6" name="Image 5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9" name="ZoneTexte 8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500298" y="557214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2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dl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5286380" y="521495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0,02 </a:t>
            </a:r>
            <a:r>
              <a:rPr lang="fr-FR" dirty="0"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l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hlinkClick r:id="" action="ppaction://noaction" highlightClick="1">
              <a:snd r:embed="rId4" name="réponse exacte-vrai.wav"/>
            </a:hlinkClick>
          </p:cNvPr>
          <p:cNvSpPr txBox="1"/>
          <p:nvPr/>
        </p:nvSpPr>
        <p:spPr>
          <a:xfrm>
            <a:off x="5143504" y="564357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5" name="ZoneTexte 14">
            <a:hlinkClick r:id="" action="ppaction://hlinkshowjump?jump=nextslide" highlightClick="1">
              <a:snd r:embed="rId4" name="réponse exacte-vrai.wav"/>
            </a:hlinkClick>
          </p:cNvPr>
          <p:cNvSpPr txBox="1"/>
          <p:nvPr/>
        </p:nvSpPr>
        <p:spPr>
          <a:xfrm>
            <a:off x="2285984" y="5157192"/>
            <a:ext cx="255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0,2 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85984" y="4357694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20 ml représente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6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pic>
        <p:nvPicPr>
          <p:cNvPr id="4" name="Image 3" descr="billet_20_eur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1571612"/>
            <a:ext cx="1978464" cy="10634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85984" y="4714884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120 : 12 =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hlinkClick r:id="" action="ppaction://hlinkshowjump?jump=nextslide" highlightClick="1">
              <a:snd r:embed="rId6" name="réponse exacte-vrai.wav"/>
            </a:hlinkClick>
          </p:cNvPr>
          <p:cNvSpPr txBox="1"/>
          <p:nvPr/>
        </p:nvSpPr>
        <p:spPr>
          <a:xfrm>
            <a:off x="2339752" y="5143512"/>
            <a:ext cx="258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5357818" y="515719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11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535781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Rectangle 13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2500298" y="5643578"/>
            <a:ext cx="726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6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pic>
        <p:nvPicPr>
          <p:cNvPr id="4" name="Image 3" descr="billet_20_eur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571612"/>
            <a:ext cx="1978464" cy="1063424"/>
          </a:xfrm>
          <a:prstGeom prst="rect">
            <a:avLst/>
          </a:prstGeom>
        </p:spPr>
      </p:pic>
      <p:sp>
        <p:nvSpPr>
          <p:cNvPr id="9" name="Rectangle 8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250029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3" name="Rectangle 12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357818" y="515719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11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35781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>
            <a:hlinkClick r:id="" action="ppaction://noaction" highlightClick="1">
              <a:snd r:embed="rId4" name="QVGM-Signal-Fin-Emission.wav"/>
            </a:hlinkClick>
          </p:cNvPr>
          <p:cNvSpPr txBox="1"/>
          <p:nvPr/>
        </p:nvSpPr>
        <p:spPr>
          <a:xfrm>
            <a:off x="2339752" y="5143512"/>
            <a:ext cx="258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85984" y="4714884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120 : 12 =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7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428736"/>
            <a:ext cx="6357950" cy="47684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85984" y="4357694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fr-FR" smtClean="0">
                <a:latin typeface="Arial" pitchFamily="34" charset="0"/>
                <a:cs typeface="Arial" pitchFamily="34" charset="0"/>
              </a:rPr>
              <a:t>h 23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min = ?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357422" y="507207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540 min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428860" y="542926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560 min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072074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543 min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357818" y="5429264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563 min</a:t>
            </a: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billet_500euro_fa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7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428736"/>
            <a:ext cx="6357950" cy="4768463"/>
          </a:xfrm>
          <a:prstGeom prst="rect">
            <a:avLst/>
          </a:prstGeom>
        </p:spPr>
      </p:pic>
      <p:sp>
        <p:nvSpPr>
          <p:cNvPr id="7" name="ZoneTexte 6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357422" y="507207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540 min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428860" y="542926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560 min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072074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543 min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357818" y="5429264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563 min</a:t>
            </a: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85984" y="4357694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fr-FR" smtClean="0">
                <a:latin typeface="Arial" pitchFamily="34" charset="0"/>
                <a:cs typeface="Arial" pitchFamily="34" charset="0"/>
              </a:rPr>
              <a:t>h 23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min = ?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8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23728" y="450057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Dans quel film peut-on entendre </a:t>
            </a:r>
            <a:r>
              <a:rPr lang="fr-FR" smtClean="0">
                <a:latin typeface="Arial" pitchFamily="34" charset="0"/>
                <a:cs typeface="Arial" pitchFamily="34" charset="0"/>
              </a:rPr>
              <a:t>cette chanson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5357818" y="5143512"/>
            <a:ext cx="2540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Vive la France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3" name="ZoneTexte 12">
            <a:hlinkClick r:id="" action="ppaction://hlinkshowjump?jump=nextslide" highlightClick="1">
              <a:snd r:embed="rId9" name="réponse exacte-vrai.wav"/>
            </a:hlinkClick>
          </p:cNvPr>
          <p:cNvSpPr txBox="1"/>
          <p:nvPr/>
        </p:nvSpPr>
        <p:spPr>
          <a:xfrm>
            <a:off x="2428860" y="514351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Beuze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2339752" y="5572140"/>
            <a:ext cx="2673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 pitchFamily="34" charset="0"/>
                <a:cs typeface="Arial" pitchFamily="34" charset="0"/>
              </a:rPr>
              <a:t>Les 11 commandements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>
            <a:hlinkClick r:id="" action="ppaction://noaction" highlightClick="1">
              <a:snd r:embed="rId7" name="QVGM-Signal-Fin-Emission.wav"/>
            </a:hlinkClick>
          </p:cNvPr>
          <p:cNvSpPr txBox="1"/>
          <p:nvPr/>
        </p:nvSpPr>
        <p:spPr>
          <a:xfrm>
            <a:off x="5364088" y="558924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Fatal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5" name="Image 14" descr="bifton_100_euro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pic>
        <p:nvPicPr>
          <p:cNvPr id="6" name="Clip le frunk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0244" y="4427361"/>
            <a:ext cx="622424" cy="62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8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428860" y="514351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FR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Beuze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4" name="réponse exacte-vrai.wav"/>
            </a:hlinkClick>
          </p:cNvPr>
          <p:cNvSpPr/>
          <p:nvPr/>
        </p:nvSpPr>
        <p:spPr>
          <a:xfrm>
            <a:off x="5357817" y="5143512"/>
            <a:ext cx="2601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Vive la France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3" name="QVGM-Signal-Fin-Emission.wav"/>
            </a:hlinkClick>
          </p:cNvPr>
          <p:cNvSpPr/>
          <p:nvPr/>
        </p:nvSpPr>
        <p:spPr>
          <a:xfrm>
            <a:off x="5357818" y="5572140"/>
            <a:ext cx="1950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Fatal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23728" y="450057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Dans quel film peut-on entendre </a:t>
            </a:r>
            <a:r>
              <a:rPr lang="fr-FR" smtClean="0">
                <a:latin typeface="Arial" pitchFamily="34" charset="0"/>
                <a:cs typeface="Arial" pitchFamily="34" charset="0"/>
              </a:rPr>
              <a:t>cette chanson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339752" y="5572140"/>
            <a:ext cx="2673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 pitchFamily="34" charset="0"/>
                <a:cs typeface="Arial" pitchFamily="34" charset="0"/>
              </a:rPr>
              <a:t>Les 11 commandements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Règles du jeu</a:t>
            </a:r>
            <a:endParaRPr lang="fr-FR" dirty="0"/>
          </a:p>
        </p:txBody>
      </p:sp>
      <p:pic>
        <p:nvPicPr>
          <p:cNvPr id="4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5" name="Espace réservé du texte 1"/>
          <p:cNvSpPr txBox="1">
            <a:spLocks/>
          </p:cNvSpPr>
          <p:nvPr/>
        </p:nvSpPr>
        <p:spPr>
          <a:xfrm>
            <a:off x="357158" y="1428736"/>
            <a:ext cx="8786842" cy="54292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fr-FR" dirty="0" smtClean="0"/>
              <a:t>Vous allez jouer en groupe de 2 ou 3 élèves.</a:t>
            </a:r>
          </a:p>
          <a:p>
            <a:pPr algn="just"/>
            <a:r>
              <a:rPr lang="fr-FR" dirty="0" smtClean="0"/>
              <a:t>Comme dans le vrai jeu « Qui veut gagner des millions », des questions vous seront posées.</a:t>
            </a:r>
          </a:p>
          <a:p>
            <a:pPr algn="just">
              <a:buFont typeface="Wingdings"/>
              <a:buNone/>
            </a:pPr>
            <a:r>
              <a:rPr lang="fr-FR" dirty="0" smtClean="0"/>
              <a:t>  </a:t>
            </a:r>
            <a:r>
              <a:rPr lang="fr-FR" dirty="0" smtClean="0">
                <a:sym typeface="Wingdings" pitchFamily="2" charset="2"/>
              </a:rPr>
              <a:t> Vous allez avoir 30 secondes par équipe pour vous décider de la réponse.</a:t>
            </a:r>
          </a:p>
          <a:p>
            <a:pPr algn="just">
              <a:buFont typeface="Wingdings"/>
              <a:buNone/>
            </a:pPr>
            <a:r>
              <a:rPr lang="fr-FR" dirty="0" smtClean="0">
                <a:sym typeface="Wingdings" pitchFamily="2" charset="2"/>
              </a:rPr>
              <a:t>   Vous devrez répondre à la fin du gong, en montrant au professeur la « sucette » .</a:t>
            </a:r>
          </a:p>
          <a:p>
            <a:pPr algn="just">
              <a:buFont typeface="Wingdings"/>
              <a:buNone/>
            </a:pPr>
            <a:r>
              <a:rPr lang="fr-FR" dirty="0" smtClean="0">
                <a:sym typeface="Wingdings" pitchFamily="2" charset="2"/>
              </a:rPr>
              <a:t>   Pour chaque question, une somme est attribuée, l’équipe gagnante sera celle qui aura gagné le plus d’argent.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9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14351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286380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2214546" y="4643446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 vaut </a:t>
            </a:r>
            <a:r>
              <a:rPr lang="fr-FR" smtClean="0">
                <a:latin typeface="Arial" pitchFamily="34" charset="0"/>
                <a:cs typeface="Arial" pitchFamily="34" charset="0"/>
              </a:rPr>
              <a:t>l’expression 4b+5a+7  si a=3 et b=5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 descr="billet_500euro_fa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pic>
        <p:nvPicPr>
          <p:cNvPr id="14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2" name="Image 11" descr="billet_500euro_fa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4462" y="2500306"/>
            <a:ext cx="1783361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9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428860" y="514351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00298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4" name="réponse exacte-vrai.wav"/>
            </a:hlinkClick>
          </p:cNvPr>
          <p:cNvSpPr/>
          <p:nvPr/>
        </p:nvSpPr>
        <p:spPr>
          <a:xfrm>
            <a:off x="5286380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42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357818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Image 13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pic>
        <p:nvPicPr>
          <p:cNvPr id="13" name="Image 12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2" y="2500306"/>
            <a:ext cx="1783361" cy="92869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214546" y="4643446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 vaut </a:t>
            </a:r>
            <a:r>
              <a:rPr lang="fr-FR" smtClean="0">
                <a:latin typeface="Arial" pitchFamily="34" charset="0"/>
                <a:cs typeface="Arial" pitchFamily="34" charset="0"/>
              </a:rPr>
              <a:t>l’expression 4b+5a+7  si a=3 et b=5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10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79712" y="46434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Qui chante ce titre à l’origine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" action="ppaction://noaction" highlightClick="1">
              <a:snd r:embed="rId7" name="QVGM-Signal-Fin-Emission.wav"/>
            </a:hlinkClick>
          </p:cNvPr>
          <p:cNvSpPr txBox="1"/>
          <p:nvPr/>
        </p:nvSpPr>
        <p:spPr>
          <a:xfrm>
            <a:off x="2284125" y="561175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Justin Timberlake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5220072" y="5143512"/>
            <a:ext cx="2995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Ed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Sheeran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hlinkClick r:id="" action="ppaction://noaction" highlightClick="1">
              <a:snd r:embed="rId7" name="QVGM-Signal-Fin-Emission.wav"/>
            </a:hlinkClick>
          </p:cNvPr>
          <p:cNvSpPr txBox="1"/>
          <p:nvPr/>
        </p:nvSpPr>
        <p:spPr>
          <a:xfrm>
            <a:off x="5175504" y="5611757"/>
            <a:ext cx="307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Charlie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Puth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bifton_100_eur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sp>
        <p:nvSpPr>
          <p:cNvPr id="15" name="ZoneTexte 14">
            <a:hlinkClick r:id="" action="ppaction://hlinkshowjump?jump=nextslide" highlightClick="1">
              <a:snd r:embed="rId11" name="réponse exacte-vrai.wav"/>
            </a:hlinkClick>
          </p:cNvPr>
          <p:cNvSpPr txBox="1"/>
          <p:nvPr/>
        </p:nvSpPr>
        <p:spPr>
          <a:xfrm>
            <a:off x="2500298" y="52149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Bruno Mars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LEE - Marry You _Full Performance_ H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19454" y="443997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10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3" name="réponse exacte-vrai.wav"/>
            </a:hlinkClick>
          </p:cNvPr>
          <p:cNvSpPr txBox="1"/>
          <p:nvPr/>
        </p:nvSpPr>
        <p:spPr>
          <a:xfrm>
            <a:off x="2280822" y="5599126"/>
            <a:ext cx="271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Justin Timberlake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hlinkClick r:id="" action="ppaction://noaction" highlightClick="1">
              <a:snd r:embed="rId4" name="QVGM-Signal-Fin-Emission.wav"/>
            </a:hlinkClick>
          </p:cNvPr>
          <p:cNvSpPr txBox="1"/>
          <p:nvPr/>
        </p:nvSpPr>
        <p:spPr>
          <a:xfrm>
            <a:off x="5184799" y="5618682"/>
            <a:ext cx="295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Charlie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Puth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bifton_100_eur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2" name="ZoneTexte 11">
            <a:hlinkClick r:id="" action="ppaction://noaction" highlightClick="1">
              <a:snd r:embed="rId4" name="QVGM-Signal-Fin-Emission.wav"/>
            </a:hlinkClick>
          </p:cNvPr>
          <p:cNvSpPr txBox="1"/>
          <p:nvPr/>
        </p:nvSpPr>
        <p:spPr>
          <a:xfrm>
            <a:off x="2500298" y="52149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Bruno Mars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220072" y="5143512"/>
            <a:ext cx="2995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Ed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Sheeran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979712" y="464344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Qui chante ce titre à l’origine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11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14546" y="464344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384 810</a:t>
            </a:r>
            <a:r>
              <a:rPr lang="mr-IN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19 999 = ….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214950"/>
            <a:ext cx="100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363 811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428860" y="5643578"/>
            <a:ext cx="100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364 811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643578"/>
            <a:ext cx="100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374 811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Rectangle 13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64088" y="5157192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364 809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5" name="Image 14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11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571612"/>
            <a:ext cx="6357950" cy="4768463"/>
          </a:xfrm>
          <a:prstGeom prst="rect">
            <a:avLst/>
          </a:prstGeom>
        </p:spPr>
      </p:pic>
      <p:sp>
        <p:nvSpPr>
          <p:cNvPr id="5" name="Rectangle 4">
            <a:hlinkClick r:id="" action="ppaction://noaction" highlightClick="1">
              <a:snd r:embed="rId3" name="réponse exacte-vrai.wav"/>
            </a:hlinkClick>
          </p:cNvPr>
          <p:cNvSpPr/>
          <p:nvPr/>
        </p:nvSpPr>
        <p:spPr>
          <a:xfrm>
            <a:off x="2500298" y="5214950"/>
            <a:ext cx="100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363 811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2428860" y="5643578"/>
            <a:ext cx="100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364 811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4" name="QVGM-Signal-Fin-Emission.wav"/>
            </a:hlinkClick>
          </p:cNvPr>
          <p:cNvSpPr/>
          <p:nvPr/>
        </p:nvSpPr>
        <p:spPr>
          <a:xfrm>
            <a:off x="5364088" y="515719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364 809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357818" y="5643578"/>
            <a:ext cx="1065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374 811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14546" y="464344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384 810</a:t>
            </a:r>
            <a:r>
              <a:rPr lang="mr-IN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19 999 = ….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12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8860" y="4714884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8 x 8 = ?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285984" y="5643578"/>
            <a:ext cx="2662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143512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sp>
        <p:nvSpPr>
          <p:cNvPr id="14" name="Rectangle 13">
            <a:hlinkClick r:id="" action="ppaction://hlinkshowjump?jump=nextslide" highlightClick="1">
              <a:snd r:embed="rId8" name="réponse exacte-vrai.wav"/>
            </a:hlinkClick>
          </p:cNvPr>
          <p:cNvSpPr/>
          <p:nvPr/>
        </p:nvSpPr>
        <p:spPr>
          <a:xfrm>
            <a:off x="2435451" y="5614392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64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10euros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1571612"/>
            <a:ext cx="1931672" cy="101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12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42886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231051" y="5621829"/>
            <a:ext cx="2662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64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286380" y="5143512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1" name="Image 10" descr="10euros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1571612"/>
            <a:ext cx="1931672" cy="1015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28860" y="4714884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itchFamily="34" charset="0"/>
                <a:cs typeface="Arial" pitchFamily="34" charset="0"/>
              </a:rPr>
              <a:t>8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x 8 = ?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13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85984" y="450057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4 729 x 7 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57214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34 093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357818" y="51435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33 103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429256" y="557214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34 103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483768" y="515719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33 093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13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Rectangle 5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00298" y="557214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34 093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357818" y="51435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33 103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4" name="réponse exacte-vrai.wav"/>
            </a:hlinkClick>
          </p:cNvPr>
          <p:cNvSpPr/>
          <p:nvPr/>
        </p:nvSpPr>
        <p:spPr>
          <a:xfrm>
            <a:off x="5429256" y="557214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34 103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Image 11" descr="bifton_100_eur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483768" y="515719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33 093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85984" y="450057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4 729 x 7 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Bonne chance à tous…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Et que la meilleure équipe gagne!!!</a:t>
            </a:r>
            <a:endParaRPr lang="fr-FR" dirty="0"/>
          </a:p>
        </p:txBody>
      </p:sp>
      <p:pic>
        <p:nvPicPr>
          <p:cNvPr id="3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14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43108" y="464344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Dans quel film peut-on entendre cette musique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" action="ppaction://hlinkshowjump?jump=nextslide" highlightClick="1">
              <a:snd r:embed="rId7" name="réponse exacte-vrai.wav"/>
            </a:hlinkClick>
          </p:cNvPr>
          <p:cNvSpPr txBox="1"/>
          <p:nvPr/>
        </p:nvSpPr>
        <p:spPr>
          <a:xfrm>
            <a:off x="2250249" y="4932582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Intouchables</a:t>
            </a:r>
          </a:p>
        </p:txBody>
      </p:sp>
      <p:sp>
        <p:nvSpPr>
          <p:cNvPr id="7" name="Rectangle 6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2428860" y="557214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En équilibre</a:t>
            </a:r>
          </a:p>
        </p:txBody>
      </p:sp>
      <p:sp>
        <p:nvSpPr>
          <p:cNvPr id="8" name="Rectangle 7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286380" y="521495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Samba</a:t>
            </a:r>
          </a:p>
        </p:txBody>
      </p:sp>
      <p:sp>
        <p:nvSpPr>
          <p:cNvPr id="9" name="Rectangle 8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286380" y="557214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Les petits mouchoirs</a:t>
            </a: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3" name="Image 12" descr="billet_500euro_fac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pic>
        <p:nvPicPr>
          <p:cNvPr id="5" name="Musique du film Intouchable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5762" y="4599195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14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250249" y="4925809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   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Intouchables</a:t>
            </a:r>
          </a:p>
        </p:txBody>
      </p:sp>
      <p:sp>
        <p:nvSpPr>
          <p:cNvPr id="7" name="Rectangle 6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2428860" y="557214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En équilibre</a:t>
            </a: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21495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Samba</a:t>
            </a:r>
          </a:p>
        </p:txBody>
      </p:sp>
      <p:sp>
        <p:nvSpPr>
          <p:cNvPr id="9" name="Rectangle 8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57214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Les petits mouchoirs</a:t>
            </a: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Image 13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43108" y="464344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Dans quel film peut-on entendre cette musique 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15</a:t>
            </a:r>
            <a:endParaRPr lang="fr-FR" dirty="0"/>
          </a:p>
        </p:txBody>
      </p:sp>
      <p:pic>
        <p:nvPicPr>
          <p:cNvPr id="4" name="Image 3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85984" y="450057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</a:t>
            </a:r>
            <a:r>
              <a:rPr lang="fr-FR" smtClean="0">
                <a:latin typeface="Arial" pitchFamily="34" charset="0"/>
                <a:cs typeface="Arial" pitchFamily="34" charset="0"/>
              </a:rPr>
              <a:t>le quintuple de 12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357422" y="521495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36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14942" y="5572140"/>
            <a:ext cx="2823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72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428860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60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5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6" name="Image 15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19049" y="1571613"/>
            <a:ext cx="2001494" cy="107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15</a:t>
            </a:r>
            <a:endParaRPr lang="fr-FR" dirty="0"/>
          </a:p>
        </p:txBody>
      </p:sp>
      <p:pic>
        <p:nvPicPr>
          <p:cNvPr id="4" name="Image 3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357422" y="521495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36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214942" y="5572140"/>
            <a:ext cx="2823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72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428860" y="55721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9049" y="1571613"/>
            <a:ext cx="2001494" cy="107156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85984" y="450057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</a:t>
            </a:r>
            <a:r>
              <a:rPr lang="fr-FR" smtClean="0">
                <a:latin typeface="Arial" pitchFamily="34" charset="0"/>
                <a:cs typeface="Arial" pitchFamily="34" charset="0"/>
              </a:rPr>
              <a:t>le quintuple de 12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16</a:t>
            </a:r>
            <a:endParaRPr lang="fr-FR" dirty="0"/>
          </a:p>
        </p:txBody>
      </p:sp>
      <p:pic>
        <p:nvPicPr>
          <p:cNvPr id="4" name="Image 3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64655" y="4631304"/>
            <a:ext cx="567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titre de cette chanson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" action="ppaction://noaction" highlightClick="1">
              <a:snd r:embed="rId7" name="QVGM-Signal-Fin-Emission.wav"/>
            </a:hlinkClick>
          </p:cNvPr>
          <p:cNvSpPr txBox="1"/>
          <p:nvPr/>
        </p:nvSpPr>
        <p:spPr>
          <a:xfrm>
            <a:off x="2500298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Wakan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Tanka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8" name="réponse exacte-vrai.wav"/>
            </a:hlinkClick>
          </p:cNvPr>
          <p:cNvSpPr/>
          <p:nvPr/>
        </p:nvSpPr>
        <p:spPr>
          <a:xfrm>
            <a:off x="5357818" y="521495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Great Spirit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5357818" y="5643578"/>
            <a:ext cx="11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Tunkasila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bifton_100_euro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  <p:sp>
        <p:nvSpPr>
          <p:cNvPr id="15" name="Rectangle 14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2339752" y="5643578"/>
            <a:ext cx="2512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Wohitika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Armin Van Buuren Vs Vini Vici Feat. Hilight Tribe - Great Spirit (Official Audio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1727" y="4586317"/>
            <a:ext cx="543535" cy="54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16</a:t>
            </a:r>
            <a:endParaRPr lang="fr-FR" dirty="0"/>
          </a:p>
        </p:txBody>
      </p:sp>
      <p:pic>
        <p:nvPicPr>
          <p:cNvPr id="4" name="Image 3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7" name="Rectangle 6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339752" y="5643578"/>
            <a:ext cx="2512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Wohitika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357818" y="5643578"/>
            <a:ext cx="11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Tunkasila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ZoneTexte 13">
            <a:hlinkClick r:id="" action="ppaction://noaction" highlightClick="1"/>
          </p:cNvPr>
          <p:cNvSpPr txBox="1"/>
          <p:nvPr/>
        </p:nvSpPr>
        <p:spPr>
          <a:xfrm>
            <a:off x="2500298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Wakan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Tanka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5357818" y="521495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Great Spirit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964655" y="4631304"/>
            <a:ext cx="567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titre de cette chanson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17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43108" y="4500570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4/5 de 100 =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2149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40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90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60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571736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80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billet_500euro_fa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17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Rectangle 5">
            <a:hlinkClick r:id="" action="ppaction://noaction" highlightClick="1">
              <a:snd r:embed="rId3" name="réponse exacte-vrai.wav"/>
            </a:hlinkClick>
          </p:cNvPr>
          <p:cNvSpPr/>
          <p:nvPr/>
        </p:nvSpPr>
        <p:spPr>
          <a:xfrm>
            <a:off x="535781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90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ZoneTexte 13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2149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40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60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71736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80</a:t>
            </a:r>
            <a:endParaRPr lang="fr-FR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3108" y="4500570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4/5 de 100 =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 16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18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79712" y="457200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Quelle est la particularité </a:t>
            </a:r>
            <a:r>
              <a:rPr lang="fr-FR" smtClean="0">
                <a:latin typeface="Arial" pitchFamily="34" charset="0"/>
                <a:cs typeface="Arial" pitchFamily="34" charset="0"/>
              </a:rPr>
              <a:t>d’un angle droit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Aucune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349313" y="5633695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dirty="0">
                <a:latin typeface="Arial" pitchFamily="34" charset="0"/>
                <a:cs typeface="Arial" pitchFamily="34" charset="0"/>
              </a:rPr>
              <a:t>I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l fait 90°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214950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Il fait moins de 90°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94103" y="5633694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Il fait plus de 90°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19049" y="1571613"/>
            <a:ext cx="2001494" cy="107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18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3" name="réponse exacte-vrai.wav"/>
            </a:hlinkClick>
          </p:cNvPr>
          <p:cNvSpPr txBox="1"/>
          <p:nvPr/>
        </p:nvSpPr>
        <p:spPr>
          <a:xfrm>
            <a:off x="2500298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Aucune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357818" y="5214950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I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l fait moins de 90°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6" name="Rectangle 15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294103" y="5633694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Il fait plus de 90°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9049" y="1571613"/>
            <a:ext cx="2001494" cy="107156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979712" y="457200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Quelle est la particularité </a:t>
            </a:r>
            <a:r>
              <a:rPr lang="fr-FR" smtClean="0">
                <a:latin typeface="Arial" pitchFamily="34" charset="0"/>
                <a:cs typeface="Arial" pitchFamily="34" charset="0"/>
              </a:rPr>
              <a:t>d’un angle droit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8067" y="5633694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fait 90°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</a:t>
            </a:r>
            <a:endParaRPr lang="fr-FR" dirty="0"/>
          </a:p>
        </p:txBody>
      </p:sp>
      <p:pic>
        <p:nvPicPr>
          <p:cNvPr id="7" name="Image 6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571612"/>
            <a:ext cx="6357950" cy="4768463"/>
          </a:xfrm>
          <a:prstGeom prst="rect">
            <a:avLst/>
          </a:prstGeom>
        </p:spPr>
      </p:pic>
      <p:sp>
        <p:nvSpPr>
          <p:cNvPr id="9" name="ZoneTexte 8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143512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" pitchFamily="34" charset="0"/>
                <a:cs typeface="Arial" pitchFamily="34" charset="0"/>
              </a:rPr>
              <a:t>63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428860" y="5572140"/>
            <a:ext cx="298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73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429256" y="514351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68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572140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2051720" y="4572008"/>
            <a:ext cx="530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La moitié de 146 est égale à </a:t>
            </a:r>
            <a:r>
              <a:rPr lang="mr-IN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3" name="Image 12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19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03648" y="464344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Combien de côtés possède un pentagone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hlinkshowjump?jump=nextslide" highlightClick="1">
              <a:snd r:embed="rId5" name="réponse exacte-vrai.wav"/>
            </a:hlinkClick>
          </p:cNvPr>
          <p:cNvSpPr txBox="1"/>
          <p:nvPr/>
        </p:nvSpPr>
        <p:spPr>
          <a:xfrm>
            <a:off x="242886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Rectangle 5">
            <a:hlinkClick r:id="" action="ppaction://noaction" highlightClick="1">
              <a:snd r:embed="rId6" name="QVGM-Signal-Fin-Emission.wav"/>
            </a:hlinkClick>
          </p:cNvPr>
          <p:cNvSpPr/>
          <p:nvPr/>
        </p:nvSpPr>
        <p:spPr>
          <a:xfrm>
            <a:off x="2500298" y="56435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7" name="Rectangle 6">
            <a:hlinkClick r:id="" action="ppaction://noaction" highlightClick="1">
              <a:snd r:embed="rId6" name="QVGM-Signal-Fin-Emission.wav"/>
            </a:hlinkClick>
          </p:cNvPr>
          <p:cNvSpPr/>
          <p:nvPr/>
        </p:nvSpPr>
        <p:spPr>
          <a:xfrm>
            <a:off x="5357818" y="52149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8" name="Rectangle 7">
            <a:hlinkClick r:id="" action="ppaction://noaction" highlightClick="1">
              <a:snd r:embed="rId6" name="QVGM-Signal-Fin-Emission.wav"/>
            </a:hlinkClick>
          </p:cNvPr>
          <p:cNvSpPr/>
          <p:nvPr/>
        </p:nvSpPr>
        <p:spPr>
          <a:xfrm>
            <a:off x="5429256" y="56435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50eur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5074" y="1571612"/>
            <a:ext cx="1718045" cy="94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19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42886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Rectangle 5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00298" y="56435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357818" y="521495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8" name="Rectangle 7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429256" y="56435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50eur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1571612"/>
            <a:ext cx="1718045" cy="94550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03648" y="464344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Combien de côtés possède un pentagone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20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hlinkshowjump?jump=nextslide" highlightClick="1">
              <a:snd r:embed="rId7" name="réponse exacte-vrai.wav"/>
            </a:hlinkClick>
          </p:cNvPr>
          <p:cNvSpPr txBox="1"/>
          <p:nvPr/>
        </p:nvSpPr>
        <p:spPr>
          <a:xfrm>
            <a:off x="2339752" y="5214950"/>
            <a:ext cx="258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Je veux tes yeux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2428860" y="564357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Je veux les deux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357818" y="521495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Que tes beaux yeux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429256" y="56435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J’attends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3" name="Image 12" descr="billet_500euro_fac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27863" y="4643446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titre de cette chanson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ngèle - Je veux tes yeux [CLIP OFFICIEL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2309" y="4594613"/>
            <a:ext cx="519251" cy="519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20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267744" y="5214950"/>
            <a:ext cx="27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Je veux tes yeux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428860" y="564357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Je veux les deux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357818" y="521495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Que tes beaux yeux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429256" y="56435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J’attends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Image 11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4463" y="1571612"/>
            <a:ext cx="1783361" cy="9286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27863" y="4643446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titre de cette chanson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21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63687" y="4643446"/>
            <a:ext cx="589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périmètre d’un carré de 9 cm de côté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5286380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27 cm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428860" y="564357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36 cm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21495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18 cm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643578"/>
            <a:ext cx="2370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81 cm</a:t>
            </a:r>
            <a:r>
              <a:rPr lang="fr-FR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fr-FR" baseline="30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19049" y="1571613"/>
            <a:ext cx="2001494" cy="107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21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5286380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27 cm 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428860" y="564357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36 cm</a:t>
            </a:r>
            <a:endParaRPr lang="fr-FR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2500298" y="521495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18 cm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643578"/>
            <a:ext cx="2370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81 cm</a:t>
            </a:r>
            <a:r>
              <a:rPr lang="fr-FR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763687" y="4643446"/>
            <a:ext cx="589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périmètre d’un carré de </a:t>
            </a:r>
            <a:r>
              <a:rPr lang="fr-FR" dirty="0">
                <a:latin typeface="Arial" pitchFamily="34" charset="0"/>
                <a:cs typeface="Arial" pitchFamily="34" charset="0"/>
              </a:rPr>
              <a:t>9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cm de côté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9049" y="1571613"/>
            <a:ext cx="2001494" cy="107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22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63688" y="4643446"/>
            <a:ext cx="615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42,5 x 6 = ?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245,3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6435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254,3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429256" y="5214950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254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429256" y="56435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255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5" name="Image 14" descr="bifton_100_eur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22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58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hlinkshowjump?jump=nextslide" highlightClick="1">
              <a:snd r:embed="rId3" name="réponse exacte-vrai.wav"/>
            </a:hlinkClick>
          </p:cNvPr>
          <p:cNvSpPr txBox="1"/>
          <p:nvPr/>
        </p:nvSpPr>
        <p:spPr>
          <a:xfrm>
            <a:off x="2428860" y="52149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245,3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2500298" y="56435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254,3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429256" y="5214950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254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429256" y="56435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255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63688" y="4643446"/>
            <a:ext cx="615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42,5 x 6 = ?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23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85984" y="4509120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Dans quelle série peut-on entendre </a:t>
            </a:r>
            <a:r>
              <a:rPr lang="fr-FR" smtClean="0">
                <a:latin typeface="Arial" pitchFamily="34" charset="0"/>
                <a:cs typeface="Arial" pitchFamily="34" charset="0"/>
              </a:rPr>
              <a:t>ce générique ?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hlinkshowjump?jump=nextslide" highlightClick="1">
              <a:snd r:embed="rId7" name="réponse exacte-vrai.wav"/>
            </a:hlinkClick>
          </p:cNvPr>
          <p:cNvSpPr txBox="1"/>
          <p:nvPr/>
        </p:nvSpPr>
        <p:spPr>
          <a:xfrm>
            <a:off x="2285985" y="5214950"/>
            <a:ext cx="257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La casa de </a:t>
            </a:r>
            <a:r>
              <a:rPr lang="fr-FR" dirty="0" err="1">
                <a:latin typeface="Arial" pitchFamily="34" charset="0"/>
                <a:cs typeface="Arial" pitchFamily="34" charset="0"/>
              </a:rPr>
              <a:t>p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apel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429256" y="564357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Dark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Rectangle 13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2483768" y="5589240"/>
            <a:ext cx="182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Stranger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Things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 11" descr="billet_500euro_fac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00760" y="1571612"/>
            <a:ext cx="1968502" cy="1025107"/>
          </a:xfrm>
          <a:prstGeom prst="rect">
            <a:avLst/>
          </a:prstGeom>
        </p:spPr>
      </p:pic>
      <p:sp>
        <p:nvSpPr>
          <p:cNvPr id="13" name="ZoneTexte 12">
            <a:hlinkClick r:id="" action="ppaction://noaction" highlightClick="1">
              <a:snd r:embed="rId8" name="QVGM-Signal-Fin-Emission.wav"/>
            </a:hlinkClick>
          </p:cNvPr>
          <p:cNvSpPr txBox="1"/>
          <p:nvPr/>
        </p:nvSpPr>
        <p:spPr>
          <a:xfrm>
            <a:off x="5220072" y="5189763"/>
            <a:ext cx="257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Orange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a new black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6" name="Générique La Casa De Pape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1989" y="4473502"/>
            <a:ext cx="712037" cy="712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23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 highlightClick="1">
              <a:snd r:embed="rId3" name="réponse exacte-vrai.wav"/>
            </a:hlinkClick>
          </p:cNvPr>
          <p:cNvSpPr/>
          <p:nvPr/>
        </p:nvSpPr>
        <p:spPr>
          <a:xfrm>
            <a:off x="5429256" y="564357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Dark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Rectangle 13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483768" y="5589240"/>
            <a:ext cx="182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Stranger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Things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1571612"/>
            <a:ext cx="1968502" cy="1025107"/>
          </a:xfrm>
          <a:prstGeom prst="rect">
            <a:avLst/>
          </a:prstGeom>
        </p:spPr>
      </p:pic>
      <p:sp>
        <p:nvSpPr>
          <p:cNvPr id="13" name="ZoneTexte 12">
            <a:hlinkClick r:id="" action="ppaction://noaction" highlightClick="1"/>
          </p:cNvPr>
          <p:cNvSpPr txBox="1"/>
          <p:nvPr/>
        </p:nvSpPr>
        <p:spPr>
          <a:xfrm>
            <a:off x="2285985" y="5214950"/>
            <a:ext cx="257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asa de </a:t>
            </a:r>
            <a:r>
              <a:rPr lang="fr-F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apel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>
            <a:hlinkClick r:id="" action="ppaction://noaction" highlightClick="1"/>
          </p:cNvPr>
          <p:cNvSpPr txBox="1"/>
          <p:nvPr/>
        </p:nvSpPr>
        <p:spPr>
          <a:xfrm>
            <a:off x="5220072" y="5189763"/>
            <a:ext cx="257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Orange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a new black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85984" y="4509120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Dans quelle série peut-on entendre </a:t>
            </a:r>
            <a:r>
              <a:rPr lang="fr-FR" smtClean="0">
                <a:latin typeface="Arial" pitchFamily="34" charset="0"/>
                <a:cs typeface="Arial" pitchFamily="34" charset="0"/>
              </a:rPr>
              <a:t>ce générique ?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: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1</a:t>
            </a:r>
            <a:endParaRPr lang="fr-FR" dirty="0"/>
          </a:p>
        </p:txBody>
      </p:sp>
      <p:pic>
        <p:nvPicPr>
          <p:cNvPr id="7" name="Image 6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571612"/>
            <a:ext cx="6357950" cy="4768463"/>
          </a:xfrm>
          <a:prstGeom prst="rect">
            <a:avLst/>
          </a:prstGeom>
        </p:spPr>
      </p:pic>
      <p:sp>
        <p:nvSpPr>
          <p:cNvPr id="9" name="ZoneTexte 8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428860" y="5143512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" pitchFamily="34" charset="0"/>
                <a:cs typeface="Arial" pitchFamily="34" charset="0"/>
              </a:rPr>
              <a:t>63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00298" y="5572140"/>
            <a:ext cx="2428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73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429256" y="5143512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68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357818" y="5572140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78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2051720" y="4572008"/>
            <a:ext cx="530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La moitié de 146 est égale à </a:t>
            </a:r>
            <a:r>
              <a:rPr lang="mr-IN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 16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24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2149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1 753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143512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1 773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71736" y="56435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1 853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357818" y="56435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1 873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14612" y="4714884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11 238 : </a:t>
            </a:r>
            <a:r>
              <a:rPr lang="fr-FR" dirty="0">
                <a:latin typeface="Arial" pitchFamily="34" charset="0"/>
                <a:cs typeface="Arial" pitchFamily="34" charset="0"/>
              </a:rPr>
              <a:t>6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= ?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 descr="billet_500euro_fa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1571612"/>
            <a:ext cx="1968502" cy="1025107"/>
          </a:xfrm>
          <a:prstGeom prst="rect">
            <a:avLst/>
          </a:prstGeom>
        </p:spPr>
      </p:pic>
      <p:pic>
        <p:nvPicPr>
          <p:cNvPr id="17" name="Image 16" descr="billet_500euro_fa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2596719"/>
            <a:ext cx="1968502" cy="1025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24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500298" y="52149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1 753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286380" y="5143512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1 773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71736" y="56435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1 853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357818" y="564357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1 873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Image 13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1571612"/>
            <a:ext cx="1968502" cy="1025107"/>
          </a:xfrm>
          <a:prstGeom prst="rect">
            <a:avLst/>
          </a:prstGeom>
        </p:spPr>
      </p:pic>
      <p:pic>
        <p:nvPicPr>
          <p:cNvPr id="15" name="Image 14" descr="billet_500euro_fa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596719"/>
            <a:ext cx="1968502" cy="10251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14612" y="4714884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3 945 : 5 = ?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25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267744" y="5214950"/>
            <a:ext cx="266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267744" y="5572140"/>
            <a:ext cx="2661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123 899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148064" y="5214950"/>
            <a:ext cx="2741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123 890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148064" y="5643578"/>
            <a:ext cx="2732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123 900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2143108" y="4572008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123 899 x 1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6" name="Image 15" descr="10euros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8018" y="1571612"/>
            <a:ext cx="1931672" cy="101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25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267744" y="521495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4" name="réponse exacte-vrai.wav"/>
            </a:hlinkClick>
          </p:cNvPr>
          <p:cNvSpPr/>
          <p:nvPr/>
        </p:nvSpPr>
        <p:spPr>
          <a:xfrm>
            <a:off x="2267744" y="5572140"/>
            <a:ext cx="2568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123 899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148064" y="5214950"/>
            <a:ext cx="2741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123 890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148064" y="5643578"/>
            <a:ext cx="2856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123 900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Image 13" descr="10euros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1571612"/>
            <a:ext cx="1931672" cy="101591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143108" y="4572008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123 899 x 1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26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00232" y="450057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740,54 </a:t>
            </a:r>
            <a:r>
              <a:rPr lang="mr-IN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487,97 =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500298" y="5214950"/>
            <a:ext cx="214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247,43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347,43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352,57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357818" y="52149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252,57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5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2" name="Image 11" descr="bifton_100_eur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26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500298" y="5214950"/>
            <a:ext cx="221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247,43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/>
          </p:cNvPr>
          <p:cNvSpPr/>
          <p:nvPr/>
        </p:nvSpPr>
        <p:spPr>
          <a:xfrm>
            <a:off x="5357818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352,57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357818" y="52149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252,57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00298" y="5643578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347,43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00232" y="450057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740,54 </a:t>
            </a:r>
            <a:r>
              <a:rPr lang="mr-IN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mtClean="0">
                <a:latin typeface="Arial" pitchFamily="34" charset="0"/>
                <a:cs typeface="Arial" pitchFamily="34" charset="0"/>
              </a:rPr>
              <a:t> 487,97 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27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73700" y="4623999"/>
            <a:ext cx="56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Complétez cette suite logique </a:t>
            </a:r>
            <a:r>
              <a:rPr lang="fr-FR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mtClean="0">
                <a:latin typeface="Arial" charset="0"/>
                <a:ea typeface="Arial" charset="0"/>
                <a:cs typeface="Arial" charset="0"/>
              </a:rPr>
              <a:t>1, 5, 25, 125 et 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500298" y="5214950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375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571736" y="56435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625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6435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750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sp>
        <p:nvSpPr>
          <p:cNvPr id="15" name="Rectangle 14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86380" y="5143512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500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200_Euro_Rect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28060" y="1581078"/>
            <a:ext cx="2001494" cy="107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27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Rectangle 4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00298" y="5214950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375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2571736" y="56435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625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3" name="QVGM-Signal-Fin-Emission.wav"/>
            </a:hlinkClick>
          </p:cNvPr>
          <p:cNvSpPr/>
          <p:nvPr/>
        </p:nvSpPr>
        <p:spPr>
          <a:xfrm>
            <a:off x="5286380" y="5143512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500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4" name="réponse exacte-vrai.wav"/>
            </a:hlinkClick>
          </p:cNvPr>
          <p:cNvSpPr/>
          <p:nvPr/>
        </p:nvSpPr>
        <p:spPr>
          <a:xfrm>
            <a:off x="5357818" y="56435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750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Image 13" descr="200_Euro_Rec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8060" y="1581078"/>
            <a:ext cx="2001494" cy="107156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73700" y="4623999"/>
            <a:ext cx="56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Complétez cette suite logique </a:t>
            </a:r>
            <a:r>
              <a:rPr lang="fr-FR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mtClean="0">
                <a:latin typeface="Arial" charset="0"/>
                <a:ea typeface="Arial" charset="0"/>
                <a:cs typeface="Arial" charset="0"/>
              </a:rPr>
              <a:t>1, 5, 25, 125 et 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28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157192"/>
            <a:ext cx="243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2 618,3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2285984" y="5643578"/>
            <a:ext cx="25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2 638,3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143504" y="5214950"/>
            <a:ext cx="2740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2 628,3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148064" y="558924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5" name="Rectangle 14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220072" y="5589240"/>
            <a:ext cx="2812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2 648,3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bifton_100_eur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214546" y="450057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376,9 x 7=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28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réponse exacte-vrai.wav"/>
            </a:hlinkClick>
          </p:cNvPr>
          <p:cNvSpPr txBox="1"/>
          <p:nvPr/>
        </p:nvSpPr>
        <p:spPr>
          <a:xfrm>
            <a:off x="2411760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2 618,3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2285984" y="5643578"/>
            <a:ext cx="25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2 638,3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143504" y="5214950"/>
            <a:ext cx="2712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2 628,3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3" name="Rectangle 12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220072" y="5589240"/>
            <a:ext cx="2812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2 648,3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 descr="bifton_100_eur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7244" y="1571612"/>
            <a:ext cx="1826512" cy="10001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14546" y="450057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376,9 x 7=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00232" y="457200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Quelle est l’aire d’un rectangle de 7 cm sur 3 cm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214950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20 cm</a:t>
            </a:r>
            <a:endParaRPr lang="fr-FR" baseline="30000" dirty="0">
              <a:latin typeface="Arial" pitchFamily="34" charset="0"/>
              <a:cs typeface="Arial" pitchFamily="34" charset="0"/>
            </a:endParaRPr>
          </a:p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64357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fr-FR" dirty="0">
                <a:latin typeface="Arial" pitchFamily="34" charset="0"/>
                <a:cs typeface="Arial" pitchFamily="34" charset="0"/>
              </a:rPr>
              <a:t>cm</a:t>
            </a:r>
            <a:r>
              <a:rPr lang="fr-FR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5357818" y="521495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21 cm</a:t>
            </a:r>
            <a:endParaRPr lang="fr-FR" baseline="30000" dirty="0">
              <a:latin typeface="Arial" pitchFamily="34" charset="0"/>
              <a:cs typeface="Arial" pitchFamily="34" charset="0"/>
            </a:endParaRPr>
          </a:p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hlinkClick r:id="" action="ppaction://hlinkshowjump?jump=nextslide" highlightClick="1">
              <a:snd r:embed="rId6" name="réponse exacte-vrai.wav"/>
            </a:hlinkClick>
          </p:cNvPr>
          <p:cNvSpPr txBox="1"/>
          <p:nvPr/>
        </p:nvSpPr>
        <p:spPr>
          <a:xfrm>
            <a:off x="5286380" y="564357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21 </a:t>
            </a:r>
            <a:r>
              <a:rPr lang="fr-FR" dirty="0">
                <a:latin typeface="Arial" pitchFamily="34" charset="0"/>
                <a:cs typeface="Arial" pitchFamily="34" charset="0"/>
              </a:rPr>
              <a:t>cm</a:t>
            </a:r>
            <a:r>
              <a:rPr lang="fr-FR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5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29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14546" y="450057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nombre n’est pas un multiple de 6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noaction" highlightClick="1">
              <a:snd r:embed="rId5" name="QVGM-Signal-Fin-Emission.wav"/>
            </a:hlinkClick>
          </p:cNvPr>
          <p:cNvSpPr txBox="1"/>
          <p:nvPr/>
        </p:nvSpPr>
        <p:spPr>
          <a:xfrm>
            <a:off x="2428860" y="514351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2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2428860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5" name="QVGM-Signal-Fin-Emission.wav"/>
            </a:hlinkClick>
          </p:cNvPr>
          <p:cNvSpPr/>
          <p:nvPr/>
        </p:nvSpPr>
        <p:spPr>
          <a:xfrm>
            <a:off x="5357818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hlinkshowjump?jump=nextslide" highlightClick="1">
              <a:snd r:embed="rId6" name="réponse exacte-vrai.wav"/>
            </a:hlinkClick>
          </p:cNvPr>
          <p:cNvSpPr/>
          <p:nvPr/>
        </p:nvSpPr>
        <p:spPr>
          <a:xfrm>
            <a:off x="535781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5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6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4" name="Image 13" descr="10euros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8018" y="1571612"/>
            <a:ext cx="1931672" cy="101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29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5" name="ZoneTexte 4">
            <a:hlinkClick r:id="" action="ppaction://noaction" highlightClick="1">
              <a:snd r:embed="rId3" name="réponse exacte-vrai.wav"/>
            </a:hlinkClick>
          </p:cNvPr>
          <p:cNvSpPr txBox="1"/>
          <p:nvPr/>
        </p:nvSpPr>
        <p:spPr>
          <a:xfrm>
            <a:off x="2428860" y="514351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2428860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54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357818" y="521495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42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357818" y="564357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214546" y="450057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nombre n’est pas un multiple de 6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 descr="10euros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8018" y="1571612"/>
            <a:ext cx="1931672" cy="101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30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71604" y="4557601"/>
            <a:ext cx="666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titre de cette chanson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>
            <a:hlinkClick r:id="" action="ppaction://hlinkshowjump?jump=nextslide" highlightClick="1">
              <a:snd r:embed="rId7" name="réponse exacte-vrai.wav"/>
            </a:hlinkClick>
          </p:cNvPr>
          <p:cNvSpPr txBox="1"/>
          <p:nvPr/>
        </p:nvSpPr>
        <p:spPr>
          <a:xfrm>
            <a:off x="2445661" y="5240035"/>
            <a:ext cx="245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Kid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2339752" y="5643578"/>
            <a:ext cx="2419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Mon kid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357818" y="5214950"/>
            <a:ext cx="166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Virilité abusive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8" name="QVGM-Signal-Fin-Emission.wav"/>
            </a:hlinkClick>
          </p:cNvPr>
          <p:cNvSpPr/>
          <p:nvPr/>
        </p:nvSpPr>
        <p:spPr>
          <a:xfrm>
            <a:off x="5286380" y="5643578"/>
            <a:ext cx="2269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Tu seras viril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billet_500euro_fac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1571612"/>
            <a:ext cx="1968502" cy="1025107"/>
          </a:xfrm>
          <a:prstGeom prst="rect">
            <a:avLst/>
          </a:prstGeom>
        </p:spPr>
      </p:pic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2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10" name="Eddy de Pretto - Ki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2240" y="4437112"/>
            <a:ext cx="633608" cy="63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30</a:t>
            </a:r>
            <a:endParaRPr lang="fr-FR" dirty="0"/>
          </a:p>
        </p:txBody>
      </p:sp>
      <p:pic>
        <p:nvPicPr>
          <p:cNvPr id="3" name="Image 2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7" name="Rectangle 6">
            <a:hlinkClick r:id="" action="ppaction://hlinkshowjump?jump=nextslide" highlightClick="1">
              <a:snd r:embed="rId3" name="réponse exacte-vrai.wav"/>
            </a:hlinkClick>
          </p:cNvPr>
          <p:cNvSpPr/>
          <p:nvPr/>
        </p:nvSpPr>
        <p:spPr>
          <a:xfrm>
            <a:off x="5357818" y="5214950"/>
            <a:ext cx="166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Virilité abusive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hlinkClick r:id="" action="ppaction://noaction" highlightClick="1">
              <a:snd r:embed="rId4" name="QVGM-Signal-Fin-Emission.wav"/>
            </a:hlinkClick>
          </p:cNvPr>
          <p:cNvSpPr/>
          <p:nvPr/>
        </p:nvSpPr>
        <p:spPr>
          <a:xfrm>
            <a:off x="5286380" y="5643578"/>
            <a:ext cx="2269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Tu seras viril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billet_500euro_fa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1571612"/>
            <a:ext cx="1968502" cy="1025107"/>
          </a:xfrm>
          <a:prstGeom prst="rect">
            <a:avLst/>
          </a:prstGeom>
        </p:spPr>
      </p:pic>
      <p:pic>
        <p:nvPicPr>
          <p:cNvPr id="11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2" name="Rectangle 11">
            <a:hlinkClick r:id="" action="ppaction://hlinkshowjump?jump=nextslide" highlightClick="1">
              <a:snd r:embed="rId3" name="réponse exacte-vrai.wav"/>
            </a:hlinkClick>
          </p:cNvPr>
          <p:cNvSpPr/>
          <p:nvPr/>
        </p:nvSpPr>
        <p:spPr>
          <a:xfrm>
            <a:off x="2339752" y="5643578"/>
            <a:ext cx="2419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Mon kid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71604" y="4557601"/>
            <a:ext cx="666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 est le titre de cette chanson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>
            <a:hlinkClick r:id="" action="ppaction://noaction" highlightClick="1">
              <a:snd r:embed="rId4" name="QVGM-Signal-Fin-Emission.wav"/>
            </a:hlinkClick>
          </p:cNvPr>
          <p:cNvSpPr txBox="1"/>
          <p:nvPr/>
        </p:nvSpPr>
        <p:spPr>
          <a:xfrm>
            <a:off x="2445661" y="5240035"/>
            <a:ext cx="245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Kid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Jeu terminé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214414" y="1928802"/>
            <a:ext cx="7000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Comptez votre argent dans chaque équipe, l’équipe qui a le plus d’argent a gagné….</a:t>
            </a:r>
          </a:p>
          <a:p>
            <a:pPr algn="ctr"/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Julie Ferreira\Local Settings\Temporary Internet Files\Content.IE5\U6O93I63\MCj04339640000[1]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2</a:t>
            </a:r>
            <a:endParaRPr lang="fr-FR" dirty="0"/>
          </a:p>
        </p:txBody>
      </p:sp>
      <p:pic>
        <p:nvPicPr>
          <p:cNvPr id="5" name="Image 4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357950" cy="4768463"/>
          </a:xfrm>
          <a:prstGeom prst="rect">
            <a:avLst/>
          </a:prstGeom>
        </p:spPr>
      </p:pic>
      <p:sp>
        <p:nvSpPr>
          <p:cNvPr id="9" name="ZoneTexte 8">
            <a:hlinkClick r:id="" action="ppaction://noaction" highlightClick="1">
              <a:snd r:embed="rId3" name="réponse exacte-vrai.wav"/>
            </a:hlinkClick>
          </p:cNvPr>
          <p:cNvSpPr txBox="1"/>
          <p:nvPr/>
        </p:nvSpPr>
        <p:spPr>
          <a:xfrm>
            <a:off x="5357818" y="5214950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21 cm</a:t>
            </a:r>
            <a:endParaRPr lang="fr-FR" baseline="30000" dirty="0">
              <a:latin typeface="Arial" pitchFamily="34" charset="0"/>
              <a:cs typeface="Arial" pitchFamily="34" charset="0"/>
            </a:endParaRPr>
          </a:p>
          <a:p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hlinkClick r:id="" action="ppaction://noaction" highlightClick="1">
              <a:snd r:embed="rId4" name="QVGM-Signal-Fin-Emission.wav"/>
            </a:hlinkClick>
          </p:cNvPr>
          <p:cNvSpPr txBox="1"/>
          <p:nvPr/>
        </p:nvSpPr>
        <p:spPr>
          <a:xfrm>
            <a:off x="5357818" y="564357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21 </a:t>
            </a:r>
            <a:r>
              <a:rPr lang="fr-F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lang="fr-FR" baseline="30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428860" y="521495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20 cm</a:t>
            </a:r>
            <a:endParaRPr lang="fr-FR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>
            <a:hlinkClick r:id="" action="ppaction://noaction" highlightClick="1">
              <a:snd r:embed="rId4" name="QVGM-Signal-Fin-Emission.wav"/>
            </a:hlinkClick>
          </p:cNvPr>
          <p:cNvSpPr txBox="1"/>
          <p:nvPr/>
        </p:nvSpPr>
        <p:spPr>
          <a:xfrm>
            <a:off x="2428860" y="564357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fr-FR" dirty="0">
                <a:latin typeface="Arial" pitchFamily="34" charset="0"/>
                <a:cs typeface="Arial" pitchFamily="34" charset="0"/>
              </a:rPr>
              <a:t>cm</a:t>
            </a:r>
            <a:r>
              <a:rPr lang="fr-FR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 descr="bifton_100_eur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571612"/>
            <a:ext cx="1601727" cy="87704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000232" y="457200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Quelle est l’aire d’un rectangle de 7 cm sur 3 cm ?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3</a:t>
            </a:r>
            <a:endParaRPr lang="fr-FR" dirty="0"/>
          </a:p>
        </p:txBody>
      </p:sp>
      <p:pic>
        <p:nvPicPr>
          <p:cNvPr id="6" name="Image 5" descr="Copie (8) de image_mill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6186" y="1627030"/>
            <a:ext cx="6357982" cy="476848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51720" y="47148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Qui chante « La même » avec Maître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Gims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?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hlinkClick r:id="" action="ppaction://noaction" highlightClick="1">
              <a:snd r:embed="rId7" name="QVGM-Signal-Fin-Emission.wav"/>
            </a:hlinkClick>
          </p:cNvPr>
          <p:cNvSpPr txBox="1"/>
          <p:nvPr/>
        </p:nvSpPr>
        <p:spPr>
          <a:xfrm>
            <a:off x="2428860" y="528638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Oli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" action="ppaction://noaction" highlightClick="1">
              <a:snd r:embed="rId7" name="QVGM-Signal-Fin-Emission.wav"/>
            </a:hlinkClick>
          </p:cNvPr>
          <p:cNvSpPr/>
          <p:nvPr/>
        </p:nvSpPr>
        <p:spPr>
          <a:xfrm>
            <a:off x="2285984" y="5643578"/>
            <a:ext cx="258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  Slimane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hlinkClick r:id="" action="ppaction://hlinkshowjump?jump=nextslide" highlightClick="1">
              <a:snd r:embed="rId8" name="réponse exacte-vrai.wav"/>
            </a:hlinkClick>
          </p:cNvPr>
          <p:cNvSpPr txBox="1"/>
          <p:nvPr/>
        </p:nvSpPr>
        <p:spPr>
          <a:xfrm>
            <a:off x="528638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Vianney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hlinkClick r:id="" action="ppaction://noaction" highlightClick="1">
              <a:snd r:embed="rId7" name="QVGM-Signal-Fin-Emission.wav"/>
            </a:hlinkClick>
          </p:cNvPr>
          <p:cNvSpPr txBox="1"/>
          <p:nvPr/>
        </p:nvSpPr>
        <p:spPr>
          <a:xfrm>
            <a:off x="5286380" y="5643578"/>
            <a:ext cx="230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Claudio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Capéo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pic>
        <p:nvPicPr>
          <p:cNvPr id="14" name="Image 13" descr="200_Euro_Rect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  <p:pic>
        <p:nvPicPr>
          <p:cNvPr id="15" name="sonquiveutgagnerdesmill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544" y="35852"/>
            <a:ext cx="662127" cy="662127"/>
          </a:xfrm>
          <a:prstGeom prst="rect">
            <a:avLst/>
          </a:prstGeom>
        </p:spPr>
      </p:pic>
      <p:pic>
        <p:nvPicPr>
          <p:cNvPr id="4" name="Maître Gims - La Même _Feat_ Vianney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5099" y="4605238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Question 3</a:t>
            </a:r>
            <a:endParaRPr lang="fr-FR" dirty="0"/>
          </a:p>
        </p:txBody>
      </p:sp>
      <p:pic>
        <p:nvPicPr>
          <p:cNvPr id="6" name="Image 5" descr="Copie (8) de image_m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6186" y="1627030"/>
            <a:ext cx="6357982" cy="4768487"/>
          </a:xfrm>
          <a:prstGeom prst="rect">
            <a:avLst/>
          </a:prstGeom>
        </p:spPr>
      </p:pic>
      <p:sp>
        <p:nvSpPr>
          <p:cNvPr id="8" name="ZoneTexte 7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2428860" y="528638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Oli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5286380" y="521495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Vianney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>
            <a:hlinkClick r:id="" action="ppaction://noaction" highlightClick="1">
              <a:snd r:embed="rId3" name="QVGM-Signal-Fin-Emission.wav"/>
            </a:hlinkClick>
          </p:cNvPr>
          <p:cNvSpPr txBox="1"/>
          <p:nvPr/>
        </p:nvSpPr>
        <p:spPr>
          <a:xfrm>
            <a:off x="5286380" y="5643578"/>
            <a:ext cx="230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Claudio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Capéo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Documents and Settings\Julie Ferreira\Local Settings\Temporary Internet Files\Content.IE5\U6O93I63\MCj04339640000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06" y="6072206"/>
            <a:ext cx="785794" cy="785794"/>
          </a:xfrm>
          <a:prstGeom prst="rect">
            <a:avLst/>
          </a:prstGeom>
          <a:noFill/>
        </p:spPr>
      </p:pic>
      <p:sp>
        <p:nvSpPr>
          <p:cNvPr id="15" name="Rectangle 14">
            <a:hlinkClick r:id="" action="ppaction://noaction" highlightClick="1"/>
          </p:cNvPr>
          <p:cNvSpPr/>
          <p:nvPr/>
        </p:nvSpPr>
        <p:spPr>
          <a:xfrm>
            <a:off x="2285984" y="5643578"/>
            <a:ext cx="258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Slimane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 descr="200_Euro_Rect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0248" y="1627030"/>
            <a:ext cx="1852450" cy="99177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51720" y="47148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Qui chante « La même » avec Maître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Gims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? 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Personnalisé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4E5B6F"/>
      </a:accent2>
      <a:accent3>
        <a:srgbClr val="007DE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50434</TotalTime>
  <Words>1060</Words>
  <Application>Microsoft Macintosh PowerPoint</Application>
  <PresentationFormat>Présentation à l'écran (4:3)</PresentationFormat>
  <Paragraphs>376</Paragraphs>
  <Slides>64</Slides>
  <Notes>0</Notes>
  <HiddenSlides>0</HiddenSlides>
  <MMClips>39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Consolas</vt:lpstr>
      <vt:lpstr>Corbel</vt:lpstr>
      <vt:lpstr>Wingdings</vt:lpstr>
      <vt:lpstr>Wingdings 2</vt:lpstr>
      <vt:lpstr>Wingdings 3</vt:lpstr>
      <vt:lpstr>Métro</vt:lpstr>
      <vt:lpstr>Présentation PowerPoint</vt:lpstr>
      <vt:lpstr>Règles du jeu</vt:lpstr>
      <vt:lpstr>Bonne chance à tous…   Et que la meilleure équipe gagne!!!</vt:lpstr>
      <vt:lpstr>Question 1</vt:lpstr>
      <vt:lpstr>Question 1</vt:lpstr>
      <vt:lpstr>Question 2</vt:lpstr>
      <vt:lpstr>Question 2</vt:lpstr>
      <vt:lpstr>Question 3</vt:lpstr>
      <vt:lpstr>Question 3</vt:lpstr>
      <vt:lpstr>Question 4</vt:lpstr>
      <vt:lpstr>Question 4</vt:lpstr>
      <vt:lpstr>Question 5</vt:lpstr>
      <vt:lpstr>Question 5</vt:lpstr>
      <vt:lpstr>Question 6</vt:lpstr>
      <vt:lpstr>Question 6</vt:lpstr>
      <vt:lpstr>Question 7</vt:lpstr>
      <vt:lpstr>Question 7</vt:lpstr>
      <vt:lpstr>Question 8</vt:lpstr>
      <vt:lpstr>Question 8</vt:lpstr>
      <vt:lpstr>Question 9</vt:lpstr>
      <vt:lpstr>Question 9</vt:lpstr>
      <vt:lpstr>Question 10</vt:lpstr>
      <vt:lpstr>Question 10</vt:lpstr>
      <vt:lpstr>Question 11</vt:lpstr>
      <vt:lpstr>Question 11</vt:lpstr>
      <vt:lpstr>Question 12</vt:lpstr>
      <vt:lpstr>Question 12</vt:lpstr>
      <vt:lpstr>Question 13</vt:lpstr>
      <vt:lpstr>Question 13</vt:lpstr>
      <vt:lpstr>Question 14</vt:lpstr>
      <vt:lpstr>Question 14</vt:lpstr>
      <vt:lpstr>Question 15</vt:lpstr>
      <vt:lpstr>Question 15</vt:lpstr>
      <vt:lpstr>Question 16</vt:lpstr>
      <vt:lpstr>Question 16</vt:lpstr>
      <vt:lpstr>Question 17</vt:lpstr>
      <vt:lpstr>Question 17</vt:lpstr>
      <vt:lpstr>Question 18</vt:lpstr>
      <vt:lpstr>Question 18</vt:lpstr>
      <vt:lpstr>Question 19</vt:lpstr>
      <vt:lpstr>Question 19</vt:lpstr>
      <vt:lpstr>Question 20</vt:lpstr>
      <vt:lpstr>Question 20</vt:lpstr>
      <vt:lpstr>Question 21</vt:lpstr>
      <vt:lpstr>Question 21</vt:lpstr>
      <vt:lpstr>Question 22</vt:lpstr>
      <vt:lpstr>Question 22</vt:lpstr>
      <vt:lpstr>Question 23</vt:lpstr>
      <vt:lpstr>Question 23</vt:lpstr>
      <vt:lpstr>Question 24</vt:lpstr>
      <vt:lpstr>Question 24</vt:lpstr>
      <vt:lpstr>Question 25</vt:lpstr>
      <vt:lpstr>Question 25</vt:lpstr>
      <vt:lpstr>Question 26</vt:lpstr>
      <vt:lpstr>Question 26</vt:lpstr>
      <vt:lpstr>Question 27</vt:lpstr>
      <vt:lpstr>Question 27</vt:lpstr>
      <vt:lpstr>Question 28</vt:lpstr>
      <vt:lpstr>Question 28</vt:lpstr>
      <vt:lpstr>Question 29</vt:lpstr>
      <vt:lpstr>Question 29</vt:lpstr>
      <vt:lpstr>Question 30</vt:lpstr>
      <vt:lpstr>Question 30</vt:lpstr>
      <vt:lpstr>Jeu terminé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Your User Name</dc:creator>
  <cp:lastModifiedBy>Ferreira J</cp:lastModifiedBy>
  <cp:revision>614</cp:revision>
  <dcterms:created xsi:type="dcterms:W3CDTF">2010-02-09T15:19:01Z</dcterms:created>
  <dcterms:modified xsi:type="dcterms:W3CDTF">2021-03-02T18:36:54Z</dcterms:modified>
</cp:coreProperties>
</file>